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4"/>
  </p:sldMasterIdLst>
  <p:notesMasterIdLst>
    <p:notesMasterId r:id="rId26"/>
  </p:notesMasterIdLst>
  <p:handoutMasterIdLst>
    <p:handoutMasterId r:id="rId27"/>
  </p:handoutMasterIdLst>
  <p:sldIdLst>
    <p:sldId id="276" r:id="rId5"/>
    <p:sldId id="296" r:id="rId6"/>
    <p:sldId id="297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65" r:id="rId16"/>
    <p:sldId id="262" r:id="rId17"/>
    <p:sldId id="271" r:id="rId18"/>
    <p:sldId id="261" r:id="rId19"/>
    <p:sldId id="266" r:id="rId20"/>
    <p:sldId id="267" r:id="rId21"/>
    <p:sldId id="274" r:id="rId22"/>
    <p:sldId id="275" r:id="rId23"/>
    <p:sldId id="259" r:id="rId24"/>
    <p:sldId id="295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BC"/>
    <a:srgbClr val="00BAFF"/>
    <a:srgbClr val="AD6BF7"/>
    <a:srgbClr val="8D2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395"/>
  </p:normalViewPr>
  <p:slideViewPr>
    <p:cSldViewPr snapToGrid="0" showGuides="1">
      <p:cViewPr varScale="1">
        <p:scale>
          <a:sx n="105" d="100"/>
          <a:sy n="105" d="100"/>
        </p:scale>
        <p:origin x="834" y="3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howGuides="1">
      <p:cViewPr varScale="1">
        <p:scale>
          <a:sx n="121" d="100"/>
          <a:sy n="121" d="100"/>
        </p:scale>
        <p:origin x="308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C53A6C1-6705-CD44-9A49-2641DAF20B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48D91B-1B61-B149-814D-3B695DF5F2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69A33-71D9-824F-ACCD-10987FEE9C21}" type="datetimeFigureOut">
              <a:rPr lang="en-US" smtClean="0">
                <a:latin typeface="Arial" panose="020B0604020202020204" pitchFamily="34" charset="0"/>
              </a:rPr>
              <a:t>21-Mar-25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F079F5-F931-144F-AFDB-7871D60FF9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35481EE-B24B-D841-BAEA-FF175140FF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C47C6-1700-C74A-A11E-4FF6CB3684E7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475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C4077656-0B12-4DEA-96CF-82550DBD498E}" type="datetimeFigureOut">
              <a:rPr lang="en-GB" smtClean="0"/>
              <a:pPr/>
              <a:t>21/03/2025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7216D991-40E1-4F75-A931-87F401740DF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56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896290E4-E8DE-4F8B-B54B-F62E600E2C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1727" y="349772"/>
            <a:ext cx="2750992" cy="1015245"/>
          </a:xfrm>
          <a:prstGeom prst="rect">
            <a:avLst/>
          </a:prstGeom>
        </p:spPr>
      </p:pic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73ADFED4-E5B7-4041-A450-3F837A90AB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/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01ECB604-EBAF-4CB8-940B-8B9436AFCE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b" anchorCtr="0"/>
          <a:lstStyle>
            <a:lvl1pPr marL="0" indent="0">
              <a:buNone/>
              <a:defRPr sz="1400" b="0" baseline="0">
                <a:solidFill>
                  <a:schemeClr val="tx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title 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6D88C27E-BC7C-4779-9A2E-1947FFA9A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56290"/>
            <a:ext cx="7453312" cy="246062"/>
          </a:xfrm>
        </p:spPr>
        <p:txBody>
          <a:bodyPr/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Meeting</a:t>
            </a:r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BEB31F60-B2F1-41E4-9386-587225E466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2352"/>
            <a:ext cx="7453313" cy="206376"/>
          </a:xfrm>
        </p:spPr>
        <p:txBody>
          <a:bodyPr anchor="b" anchorCtr="0"/>
          <a:lstStyle>
            <a:lvl1pPr marL="0" indent="0">
              <a:buNone/>
              <a:defRPr sz="1400" b="0" baseline="0">
                <a:solidFill>
                  <a:schemeClr val="tx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City, month day, year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75442D-19E2-724C-A1F0-3BCA549BC3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2" y="2214564"/>
            <a:ext cx="10874375" cy="728662"/>
          </a:xfrm>
        </p:spPr>
        <p:txBody>
          <a:bodyPr anchor="b" anchorCtr="0"/>
          <a:lstStyle>
            <a:lvl1pPr marL="0" indent="0">
              <a:buNone/>
              <a:defRPr sz="3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25CF241-A2B0-724E-B9A8-3D09BD08D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810" y="3186114"/>
            <a:ext cx="10874375" cy="2184400"/>
          </a:xfrm>
        </p:spPr>
        <p:txBody>
          <a:bodyPr/>
          <a:lstStyle>
            <a:lvl1pPr marL="0" indent="0">
              <a:buNone/>
              <a:defRPr sz="3200" b="0" baseline="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381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 Content - Sma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5" y="3430689"/>
            <a:ext cx="2160000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BC7BB4E-BF1F-4D9E-97F1-898AFD41A41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571719" y="3430689"/>
            <a:ext cx="2160000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E2CCE0D8-AC8D-4905-A013-7F31E747D1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67662" y="1727198"/>
            <a:ext cx="2160000" cy="1455637"/>
          </a:xfrm>
          <a:solidFill>
            <a:schemeClr val="bg2"/>
          </a:solidFill>
        </p:spPr>
        <p:txBody>
          <a:bodyPr tIns="720000"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8186687C-479E-4FF8-8933-75FC36163FD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72453" y="3430689"/>
            <a:ext cx="2160000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A257245C-F172-4383-8396-BCF83CC109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64339" y="1727198"/>
            <a:ext cx="2160000" cy="1455637"/>
          </a:xfrm>
          <a:solidFill>
            <a:schemeClr val="bg2"/>
          </a:solidFill>
        </p:spPr>
        <p:txBody>
          <a:bodyPr tIns="720000"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861E2ECD-CB24-4B91-8A9B-259A67613C3F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373188" y="3430689"/>
            <a:ext cx="2160000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2803E856-D15C-4C2A-99FD-4D63E5C34E3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61015" y="1727198"/>
            <a:ext cx="2160000" cy="1455637"/>
          </a:xfrm>
          <a:solidFill>
            <a:schemeClr val="bg2"/>
          </a:solidFill>
        </p:spPr>
        <p:txBody>
          <a:bodyPr tIns="720000"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ED650EED-FA23-43C6-8098-A702770AE5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5AEC5B9-D2EF-0F4E-9314-0EBF7C51B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15AD95-9469-F044-7771-8573181096EB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D4BD1DF-2458-6071-AF6D-1AC596577F4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5CBC9C90-B3F3-A9DF-8F77-67CA975CB0C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58803" y="1727198"/>
            <a:ext cx="2172175" cy="1455636"/>
          </a:xfrm>
          <a:custGeom>
            <a:avLst/>
            <a:gdLst>
              <a:gd name="connsiteX0" fmla="*/ 304024 w 2172175"/>
              <a:gd name="connsiteY0" fmla="*/ 0 h 1455636"/>
              <a:gd name="connsiteX1" fmla="*/ 2172175 w 2172175"/>
              <a:gd name="connsiteY1" fmla="*/ 0 h 1455636"/>
              <a:gd name="connsiteX2" fmla="*/ 2172175 w 2172175"/>
              <a:gd name="connsiteY2" fmla="*/ 1455636 h 1455636"/>
              <a:gd name="connsiteX3" fmla="*/ 0 w 2172175"/>
              <a:gd name="connsiteY3" fmla="*/ 1455636 h 1455636"/>
              <a:gd name="connsiteX4" fmla="*/ 0 w 2172175"/>
              <a:gd name="connsiteY4" fmla="*/ 304024 h 1455636"/>
              <a:gd name="connsiteX5" fmla="*/ 304024 w 2172175"/>
              <a:gd name="connsiteY5" fmla="*/ 0 h 145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2175" h="1455636">
                <a:moveTo>
                  <a:pt x="304024" y="0"/>
                </a:moveTo>
                <a:lnTo>
                  <a:pt x="2172175" y="0"/>
                </a:lnTo>
                <a:lnTo>
                  <a:pt x="2172175" y="1455636"/>
                </a:lnTo>
                <a:lnTo>
                  <a:pt x="0" y="1455636"/>
                </a:lnTo>
                <a:lnTo>
                  <a:pt x="0" y="304024"/>
                </a:lnTo>
                <a:cubicBezTo>
                  <a:pt x="0" y="136116"/>
                  <a:pt x="136116" y="0"/>
                  <a:pt x="3040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192682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 Content - Jus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419996D4-CCC5-8244-802D-A4A36F5901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517525"/>
            <a:ext cx="10874372" cy="966789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A859283-5283-2ADB-C0BC-88144BFD16D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AD3A03-C31E-2A2F-1FD9-8B6A3F7DDB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416441" y="6308726"/>
            <a:ext cx="6480502" cy="1047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7DC1343-9F72-8B8E-AEDE-51704010AB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6ABA92-B65E-42F5-BB28-73DA50746A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6372E9A9-1433-5FC7-C52E-E1374147FA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8811" y="1727198"/>
            <a:ext cx="10874374" cy="4129088"/>
          </a:xfrm>
          <a:custGeom>
            <a:avLst/>
            <a:gdLst>
              <a:gd name="connsiteX0" fmla="*/ 0 w 10874374"/>
              <a:gd name="connsiteY0" fmla="*/ 0 h 4129088"/>
              <a:gd name="connsiteX1" fmla="*/ 10874374 w 10874374"/>
              <a:gd name="connsiteY1" fmla="*/ 0 h 4129088"/>
              <a:gd name="connsiteX2" fmla="*/ 10874374 w 10874374"/>
              <a:gd name="connsiteY2" fmla="*/ 4129088 h 4129088"/>
              <a:gd name="connsiteX3" fmla="*/ 300845 w 10874374"/>
              <a:gd name="connsiteY3" fmla="*/ 4129088 h 4129088"/>
              <a:gd name="connsiteX4" fmla="*/ 0 w 10874374"/>
              <a:gd name="connsiteY4" fmla="*/ 3828243 h 412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4374" h="4129088">
                <a:moveTo>
                  <a:pt x="0" y="0"/>
                </a:moveTo>
                <a:lnTo>
                  <a:pt x="10874374" y="0"/>
                </a:lnTo>
                <a:lnTo>
                  <a:pt x="10874374" y="4129088"/>
                </a:lnTo>
                <a:lnTo>
                  <a:pt x="300845" y="4129088"/>
                </a:lnTo>
                <a:cubicBezTo>
                  <a:pt x="134693" y="4129088"/>
                  <a:pt x="0" y="3994395"/>
                  <a:pt x="0" y="382824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967187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OF Content - Just imag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573C6E84-F8C9-656E-27D7-F1ED2A6AAB6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727198"/>
            <a:ext cx="12192000" cy="5130799"/>
          </a:xfrm>
          <a:custGeom>
            <a:avLst/>
            <a:gdLst>
              <a:gd name="connsiteX0" fmla="*/ 295585 w 12192000"/>
              <a:gd name="connsiteY0" fmla="*/ 0 h 5130799"/>
              <a:gd name="connsiteX1" fmla="*/ 12192000 w 12192000"/>
              <a:gd name="connsiteY1" fmla="*/ 0 h 5130799"/>
              <a:gd name="connsiteX2" fmla="*/ 12192000 w 12192000"/>
              <a:gd name="connsiteY2" fmla="*/ 5130799 h 5130799"/>
              <a:gd name="connsiteX3" fmla="*/ 0 w 12192000"/>
              <a:gd name="connsiteY3" fmla="*/ 5130799 h 5130799"/>
              <a:gd name="connsiteX4" fmla="*/ 0 w 12192000"/>
              <a:gd name="connsiteY4" fmla="*/ 295585 h 5130799"/>
              <a:gd name="connsiteX5" fmla="*/ 295585 w 12192000"/>
              <a:gd name="connsiteY5" fmla="*/ 0 h 513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130799">
                <a:moveTo>
                  <a:pt x="295585" y="0"/>
                </a:moveTo>
                <a:lnTo>
                  <a:pt x="12192000" y="0"/>
                </a:lnTo>
                <a:lnTo>
                  <a:pt x="12192000" y="5130799"/>
                </a:lnTo>
                <a:lnTo>
                  <a:pt x="0" y="5130799"/>
                </a:lnTo>
                <a:lnTo>
                  <a:pt x="0" y="295585"/>
                </a:lnTo>
                <a:cubicBezTo>
                  <a:pt x="0" y="132338"/>
                  <a:pt x="132338" y="0"/>
                  <a:pt x="29558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0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192B38A-FC0B-F21A-7B40-670C6CFD92B8}"/>
              </a:ext>
            </a:extLst>
          </p:cNvPr>
          <p:cNvSpPr/>
          <p:nvPr/>
        </p:nvSpPr>
        <p:spPr>
          <a:xfrm>
            <a:off x="0" y="4831307"/>
            <a:ext cx="12192000" cy="202669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419996D4-CCC5-8244-802D-A4A36F5901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517525"/>
            <a:ext cx="10874372" cy="966789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</a:t>
            </a:r>
          </a:p>
        </p:txBody>
      </p:sp>
      <p:pic>
        <p:nvPicPr>
          <p:cNvPr id="3" name="Grafik 13">
            <a:extLst>
              <a:ext uri="{FF2B5EF4-FFF2-40B4-BE49-F238E27FC236}">
                <a16:creationId xmlns:a16="http://schemas.microsoft.com/office/drawing/2014/main" id="{9D297577-29F7-CDD0-08DB-F6EFAD663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83476" y="6067425"/>
            <a:ext cx="1969320" cy="62547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B8620326-8528-6376-F0CB-E69E47B31610}"/>
              </a:ext>
            </a:extLst>
          </p:cNvPr>
          <p:cNvSpPr/>
          <p:nvPr userDrawn="1"/>
        </p:nvSpPr>
        <p:spPr>
          <a:xfrm>
            <a:off x="0" y="4831304"/>
            <a:ext cx="12192000" cy="202669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13">
            <a:extLst>
              <a:ext uri="{FF2B5EF4-FFF2-40B4-BE49-F238E27FC236}">
                <a16:creationId xmlns:a16="http://schemas.microsoft.com/office/drawing/2014/main" id="{D1D57DF7-408D-AA2F-4C2E-A366FBFE8E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83476" y="6067425"/>
            <a:ext cx="1969320" cy="625475"/>
          </a:xfrm>
          <a:prstGeom prst="rect">
            <a:avLst/>
          </a:pr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A859283-5283-2ADB-C0BC-88144BFD16D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AD3A03-C31E-2A2F-1FD9-8B6A3F7DDB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416441" y="6323955"/>
            <a:ext cx="6480502" cy="1047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5BEF0A9-AFD9-380A-12A5-F6CE208559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6130710"/>
            <a:ext cx="12191994" cy="728133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7DC1343-9F72-8B8E-AEDE-51704010AB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6ABA92-B65E-42F5-BB28-73DA50746A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867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 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, Blau, Electric Blue (Farbe), Farbigkeit enthält.&#10;&#10;Automatisch generierte Beschreibung">
            <a:extLst>
              <a:ext uri="{FF2B5EF4-FFF2-40B4-BE49-F238E27FC236}">
                <a16:creationId xmlns:a16="http://schemas.microsoft.com/office/drawing/2014/main" id="{B2788A81-6734-334E-97CA-628AE267CC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88EC3E1-8E88-2218-E69B-DE535AC078A9}"/>
              </a:ext>
            </a:extLst>
          </p:cNvPr>
          <p:cNvSpPr txBox="1"/>
          <p:nvPr/>
        </p:nvSpPr>
        <p:spPr>
          <a:xfrm>
            <a:off x="658812" y="2791919"/>
            <a:ext cx="10874375" cy="8844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7200" b="1" dirty="0" err="1">
                <a:solidFill>
                  <a:schemeClr val="bg1"/>
                </a:solidFill>
              </a:rPr>
              <a:t>Thank</a:t>
            </a:r>
            <a:r>
              <a:rPr lang="de-DE" sz="7200" b="1" dirty="0">
                <a:solidFill>
                  <a:schemeClr val="bg1"/>
                </a:solidFill>
              </a:rPr>
              <a:t> </a:t>
            </a:r>
            <a:r>
              <a:rPr lang="de-DE" sz="7200" b="1" dirty="0" err="1">
                <a:solidFill>
                  <a:schemeClr val="bg1"/>
                </a:solidFill>
              </a:rPr>
              <a:t>you</a:t>
            </a:r>
            <a:r>
              <a:rPr lang="de-DE" sz="7200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5897C93-A0F5-4186-745D-86690F5BF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1727" y="349772"/>
            <a:ext cx="2750992" cy="101524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EAD1F3A-BEEC-C3E0-D08D-DF241009F9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1727" y="349772"/>
            <a:ext cx="2750992" cy="1015245"/>
          </a:xfrm>
          <a:prstGeom prst="rect">
            <a:avLst/>
          </a:prstGeom>
        </p:spPr>
      </p:pic>
      <p:sp>
        <p:nvSpPr>
          <p:cNvPr id="4" name="Grafik 6">
            <a:extLst>
              <a:ext uri="{FF2B5EF4-FFF2-40B4-BE49-F238E27FC236}">
                <a16:creationId xmlns:a16="http://schemas.microsoft.com/office/drawing/2014/main" id="{8C7956A0-013C-68D3-A08F-E0A99C8DEE4C}"/>
              </a:ext>
            </a:extLst>
          </p:cNvPr>
          <p:cNvSpPr/>
          <p:nvPr userDrawn="1"/>
        </p:nvSpPr>
        <p:spPr>
          <a:xfrm>
            <a:off x="-923393" y="2947631"/>
            <a:ext cx="760627" cy="852959"/>
          </a:xfrm>
          <a:custGeom>
            <a:avLst/>
            <a:gdLst>
              <a:gd name="connsiteX0" fmla="*/ 0 w 5359586"/>
              <a:gd name="connsiteY0" fmla="*/ 1815447 h 6010179"/>
              <a:gd name="connsiteX1" fmla="*/ 0 w 5359586"/>
              <a:gd name="connsiteY1" fmla="*/ 4194739 h 6010179"/>
              <a:gd name="connsiteX2" fmla="*/ 312142 w 5359586"/>
              <a:gd name="connsiteY2" fmla="*/ 4736688 h 6010179"/>
              <a:gd name="connsiteX3" fmla="*/ 2367650 w 5359586"/>
              <a:gd name="connsiteY3" fmla="*/ 5926344 h 6010179"/>
              <a:gd name="connsiteX4" fmla="*/ 2991937 w 5359586"/>
              <a:gd name="connsiteY4" fmla="*/ 5926344 h 6010179"/>
              <a:gd name="connsiteX5" fmla="*/ 5047462 w 5359586"/>
              <a:gd name="connsiteY5" fmla="*/ 4736688 h 6010179"/>
              <a:gd name="connsiteX6" fmla="*/ 5359587 w 5359586"/>
              <a:gd name="connsiteY6" fmla="*/ 4194739 h 6010179"/>
              <a:gd name="connsiteX7" fmla="*/ 5359587 w 5359586"/>
              <a:gd name="connsiteY7" fmla="*/ 1815447 h 6010179"/>
              <a:gd name="connsiteX8" fmla="*/ 5047462 w 5359586"/>
              <a:gd name="connsiteY8" fmla="*/ 1273487 h 6010179"/>
              <a:gd name="connsiteX9" fmla="*/ 2991937 w 5359586"/>
              <a:gd name="connsiteY9" fmla="*/ 83842 h 6010179"/>
              <a:gd name="connsiteX10" fmla="*/ 2367650 w 5359586"/>
              <a:gd name="connsiteY10" fmla="*/ 83842 h 6010179"/>
              <a:gd name="connsiteX11" fmla="*/ 312142 w 5359586"/>
              <a:gd name="connsiteY11" fmla="*/ 1273487 h 6010179"/>
              <a:gd name="connsiteX12" fmla="*/ 0 w 5359586"/>
              <a:gd name="connsiteY12" fmla="*/ 1815447 h 601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59586" h="6010179">
                <a:moveTo>
                  <a:pt x="0" y="1815447"/>
                </a:moveTo>
                <a:lnTo>
                  <a:pt x="0" y="4194739"/>
                </a:lnTo>
                <a:cubicBezTo>
                  <a:pt x="0" y="4418319"/>
                  <a:pt x="118987" y="4624907"/>
                  <a:pt x="312142" y="4736688"/>
                </a:cubicBezTo>
                <a:lnTo>
                  <a:pt x="2367650" y="5926344"/>
                </a:lnTo>
                <a:cubicBezTo>
                  <a:pt x="2560811" y="6038125"/>
                  <a:pt x="2798776" y="6038125"/>
                  <a:pt x="2991937" y="5926344"/>
                </a:cubicBezTo>
                <a:lnTo>
                  <a:pt x="5047462" y="4736688"/>
                </a:lnTo>
                <a:cubicBezTo>
                  <a:pt x="5240604" y="4624907"/>
                  <a:pt x="5359587" y="4418319"/>
                  <a:pt x="5359587" y="4194739"/>
                </a:cubicBezTo>
                <a:lnTo>
                  <a:pt x="5359587" y="1815447"/>
                </a:lnTo>
                <a:cubicBezTo>
                  <a:pt x="5359587" y="1591869"/>
                  <a:pt x="5240604" y="1385275"/>
                  <a:pt x="5047462" y="1273487"/>
                </a:cubicBezTo>
                <a:lnTo>
                  <a:pt x="2991937" y="83842"/>
                </a:lnTo>
                <a:cubicBezTo>
                  <a:pt x="2798776" y="-27947"/>
                  <a:pt x="2560811" y="-27947"/>
                  <a:pt x="2367650" y="83842"/>
                </a:cubicBezTo>
                <a:lnTo>
                  <a:pt x="312142" y="1273487"/>
                </a:lnTo>
                <a:cubicBezTo>
                  <a:pt x="118987" y="1385275"/>
                  <a:pt x="0" y="1591869"/>
                  <a:pt x="0" y="1815447"/>
                </a:cubicBezTo>
                <a:close/>
              </a:path>
            </a:pathLst>
          </a:custGeom>
          <a:solidFill>
            <a:schemeClr val="tx2"/>
          </a:solidFill>
          <a:ln w="1852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357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1.08711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4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F Title - Start IOS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Electric Blue (Farbe), Schrift enthält.&#10;&#10;Automatisch generierte Beschreibung">
            <a:extLst>
              <a:ext uri="{FF2B5EF4-FFF2-40B4-BE49-F238E27FC236}">
                <a16:creationId xmlns:a16="http://schemas.microsoft.com/office/drawing/2014/main" id="{5A9A464C-D279-FD8A-D8B9-0C6B6876A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73ADFED4-E5B7-4041-A450-3F837A90AB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/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01ECB604-EBAF-4CB8-940B-8B9436AFCE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b" anchorCtr="0"/>
          <a:lstStyle>
            <a:lvl1pPr marL="0" indent="0">
              <a:buNone/>
              <a:defRPr sz="1400" b="0" baseline="0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title 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6D88C27E-BC7C-4779-9A2E-1947FFA9A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56290"/>
            <a:ext cx="7453312" cy="246062"/>
          </a:xfrm>
        </p:spPr>
        <p:txBody>
          <a:bodyPr/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Meeting</a:t>
            </a:r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BEB31F60-B2F1-41E4-9386-587225E466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2352"/>
            <a:ext cx="7453313" cy="206376"/>
          </a:xfrm>
        </p:spPr>
        <p:txBody>
          <a:bodyPr anchor="b" anchorCtr="0"/>
          <a:lstStyle>
            <a:lvl1pPr marL="0" indent="0">
              <a:buNone/>
              <a:defRPr sz="1400" b="0" baseline="0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City, month day, year</a:t>
            </a:r>
          </a:p>
        </p:txBody>
      </p:sp>
      <p:pic>
        <p:nvPicPr>
          <p:cNvPr id="8" name="Grafik 13">
            <a:extLst>
              <a:ext uri="{FF2B5EF4-FFF2-40B4-BE49-F238E27FC236}">
                <a16:creationId xmlns:a16="http://schemas.microsoft.com/office/drawing/2014/main" id="{0B076DA8-80EA-B3ED-80CF-8767B9D017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173500" y="268245"/>
            <a:ext cx="3473196" cy="110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511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 Title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D0815ED-BD39-A09A-6F54-6C58DC210D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96290E4-E8DE-4F8B-B54B-F62E600E2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1727" y="349772"/>
            <a:ext cx="2750992" cy="1015245"/>
          </a:xfrm>
          <a:prstGeom prst="rect">
            <a:avLst/>
          </a:prstGeom>
        </p:spPr>
      </p:pic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73ADFED4-E5B7-4041-A450-3F837A90AB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/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01ECB604-EBAF-4CB8-940B-8B9436AFCE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b" anchorCtr="0"/>
          <a:lstStyle>
            <a:lvl1pPr marL="0" indent="0">
              <a:buNone/>
              <a:defRPr sz="1400" b="0" baseline="0">
                <a:solidFill>
                  <a:schemeClr val="tx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title 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6D88C27E-BC7C-4779-9A2E-1947FFA9A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56290"/>
            <a:ext cx="3971096" cy="246062"/>
          </a:xfrm>
        </p:spPr>
        <p:txBody>
          <a:bodyPr/>
          <a:lstStyle>
            <a:lvl1pPr marL="0" indent="0">
              <a:buNone/>
              <a:defRPr sz="1400" b="1" baseline="0">
                <a:solidFill>
                  <a:schemeClr val="tx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Meeting</a:t>
            </a:r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BEB31F60-B2F1-41E4-9386-587225E466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2352"/>
            <a:ext cx="3971097" cy="206376"/>
          </a:xfrm>
        </p:spPr>
        <p:txBody>
          <a:bodyPr anchor="b" anchorCtr="0"/>
          <a:lstStyle>
            <a:lvl1pPr marL="0" indent="0">
              <a:buNone/>
              <a:defRPr sz="1400" b="0" baseline="0">
                <a:solidFill>
                  <a:schemeClr val="tx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City, month day, year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75442D-19E2-724C-A1F0-3BCA549BC3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2214564"/>
            <a:ext cx="6410728" cy="728662"/>
          </a:xfrm>
        </p:spPr>
        <p:txBody>
          <a:bodyPr anchor="b" anchorCtr="0"/>
          <a:lstStyle>
            <a:lvl1pPr marL="0" indent="0">
              <a:buNone/>
              <a:defRPr sz="3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25CF241-A2B0-724E-B9A8-3D09BD08D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811" y="3186113"/>
            <a:ext cx="6410730" cy="2184399"/>
          </a:xfrm>
        </p:spPr>
        <p:txBody>
          <a:bodyPr/>
          <a:lstStyle>
            <a:lvl1pPr marL="0" indent="0">
              <a:buNone/>
              <a:defRPr sz="3200" b="0" baseline="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37505E19-ABDF-64A5-6E35-2E1E46CA42D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51499" y="-1049763"/>
            <a:ext cx="6014796" cy="6744922"/>
          </a:xfrm>
          <a:custGeom>
            <a:avLst/>
            <a:gdLst>
              <a:gd name="connsiteX0" fmla="*/ 1803546 w 3607093"/>
              <a:gd name="connsiteY0" fmla="*/ 0 h 4044952"/>
              <a:gd name="connsiteX1" fmla="*/ 2013624 w 3607093"/>
              <a:gd name="connsiteY1" fmla="*/ 56427 h 4044952"/>
              <a:gd name="connsiteX2" fmla="*/ 3397028 w 3607093"/>
              <a:gd name="connsiteY2" fmla="*/ 857078 h 4044952"/>
              <a:gd name="connsiteX3" fmla="*/ 3607093 w 3607093"/>
              <a:gd name="connsiteY3" fmla="*/ 1221827 h 4044952"/>
              <a:gd name="connsiteX4" fmla="*/ 3607093 w 3607093"/>
              <a:gd name="connsiteY4" fmla="*/ 2823130 h 4044952"/>
              <a:gd name="connsiteX5" fmla="*/ 3397028 w 3607093"/>
              <a:gd name="connsiteY5" fmla="*/ 3187871 h 4044952"/>
              <a:gd name="connsiteX6" fmla="*/ 2013624 w 3607093"/>
              <a:gd name="connsiteY6" fmla="*/ 3988530 h 4044952"/>
              <a:gd name="connsiteX7" fmla="*/ 1593469 w 3607093"/>
              <a:gd name="connsiteY7" fmla="*/ 3988530 h 4044952"/>
              <a:gd name="connsiteX8" fmla="*/ 210077 w 3607093"/>
              <a:gd name="connsiteY8" fmla="*/ 3187871 h 4044952"/>
              <a:gd name="connsiteX9" fmla="*/ 0 w 3607093"/>
              <a:gd name="connsiteY9" fmla="*/ 2823130 h 4044952"/>
              <a:gd name="connsiteX10" fmla="*/ 0 w 3607093"/>
              <a:gd name="connsiteY10" fmla="*/ 1221827 h 4044952"/>
              <a:gd name="connsiteX11" fmla="*/ 210077 w 3607093"/>
              <a:gd name="connsiteY11" fmla="*/ 857078 h 4044952"/>
              <a:gd name="connsiteX12" fmla="*/ 1593469 w 3607093"/>
              <a:gd name="connsiteY12" fmla="*/ 56427 h 4044952"/>
              <a:gd name="connsiteX13" fmla="*/ 1803546 w 3607093"/>
              <a:gd name="connsiteY13" fmla="*/ 0 h 404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7093" h="4044952">
                <a:moveTo>
                  <a:pt x="1803546" y="0"/>
                </a:moveTo>
                <a:cubicBezTo>
                  <a:pt x="1876085" y="0"/>
                  <a:pt x="1948624" y="18809"/>
                  <a:pt x="2013624" y="56427"/>
                </a:cubicBezTo>
                <a:lnTo>
                  <a:pt x="3397028" y="857078"/>
                </a:lnTo>
                <a:cubicBezTo>
                  <a:pt x="3527015" y="932314"/>
                  <a:pt x="3607093" y="1071355"/>
                  <a:pt x="3607093" y="1221827"/>
                </a:cubicBezTo>
                <a:lnTo>
                  <a:pt x="3607093" y="2823130"/>
                </a:lnTo>
                <a:cubicBezTo>
                  <a:pt x="3607093" y="2973603"/>
                  <a:pt x="3527015" y="3112641"/>
                  <a:pt x="3397028" y="3187871"/>
                </a:cubicBezTo>
                <a:lnTo>
                  <a:pt x="2013624" y="3988530"/>
                </a:lnTo>
                <a:cubicBezTo>
                  <a:pt x="1883624" y="4063760"/>
                  <a:pt x="1723469" y="4063760"/>
                  <a:pt x="1593469" y="3988530"/>
                </a:cubicBezTo>
                <a:lnTo>
                  <a:pt x="210077" y="3187871"/>
                </a:lnTo>
                <a:cubicBezTo>
                  <a:pt x="80080" y="3112641"/>
                  <a:pt x="0" y="2973603"/>
                  <a:pt x="0" y="2823130"/>
                </a:cubicBezTo>
                <a:lnTo>
                  <a:pt x="0" y="1221827"/>
                </a:lnTo>
                <a:cubicBezTo>
                  <a:pt x="0" y="1071355"/>
                  <a:pt x="80080" y="932314"/>
                  <a:pt x="210077" y="857078"/>
                </a:cubicBezTo>
                <a:lnTo>
                  <a:pt x="1593469" y="56427"/>
                </a:lnTo>
                <a:cubicBezTo>
                  <a:pt x="1658469" y="18809"/>
                  <a:pt x="1731008" y="0"/>
                  <a:pt x="1803546" y="0"/>
                </a:cubicBezTo>
                <a:close/>
              </a:path>
            </a:pathLst>
          </a:custGeom>
          <a:solidFill>
            <a:schemeClr val="bg2"/>
          </a:solidFill>
          <a:ln w="15875">
            <a:solidFill>
              <a:schemeClr val="bg1"/>
            </a:solidFill>
          </a:ln>
        </p:spPr>
        <p:txBody>
          <a:bodyPr wrap="square" tIns="720000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359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F Title -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214497D-C2AA-B645-27B0-8572FA8DD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73ADFED4-E5B7-4041-A450-3F837A90AB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/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01ECB604-EBAF-4CB8-940B-8B9436AFCE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b" anchorCtr="0"/>
          <a:lstStyle>
            <a:lvl1pPr marL="0" indent="0">
              <a:buNone/>
              <a:defRPr sz="1400" b="0" baseline="0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title 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6D88C27E-BC7C-4779-9A2E-1947FFA9A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56290"/>
            <a:ext cx="3971096" cy="246062"/>
          </a:xfrm>
        </p:spPr>
        <p:txBody>
          <a:bodyPr/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Meeting</a:t>
            </a:r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BEB31F60-B2F1-41E4-9386-587225E466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2352"/>
            <a:ext cx="3971097" cy="206376"/>
          </a:xfrm>
        </p:spPr>
        <p:txBody>
          <a:bodyPr anchor="b" anchorCtr="0"/>
          <a:lstStyle>
            <a:lvl1pPr marL="0" indent="0">
              <a:buNone/>
              <a:defRPr sz="1400" b="0" baseline="0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City, month day, year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75442D-19E2-724C-A1F0-3BCA549BC3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2214564"/>
            <a:ext cx="6410728" cy="728662"/>
          </a:xfrm>
        </p:spPr>
        <p:txBody>
          <a:bodyPr anchor="b" anchorCtr="0"/>
          <a:lstStyle>
            <a:lvl1pPr marL="0" indent="0">
              <a:buNone/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25CF241-A2B0-724E-B9A8-3D09BD08D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811" y="3186113"/>
            <a:ext cx="6410730" cy="2184399"/>
          </a:xfrm>
        </p:spPr>
        <p:txBody>
          <a:bodyPr/>
          <a:lstStyle>
            <a:lvl1pPr marL="0" indent="0">
              <a:buNone/>
              <a:defRPr sz="3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Subheadline</a:t>
            </a:r>
            <a:endParaRPr lang="en-US" dirty="0"/>
          </a:p>
        </p:txBody>
      </p:sp>
      <p:pic>
        <p:nvPicPr>
          <p:cNvPr id="9" name="Grafik 13">
            <a:extLst>
              <a:ext uri="{FF2B5EF4-FFF2-40B4-BE49-F238E27FC236}">
                <a16:creationId xmlns:a16="http://schemas.microsoft.com/office/drawing/2014/main" id="{D5530E61-9A69-60BC-8AB2-3984C44F26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173500" y="268245"/>
            <a:ext cx="3473196" cy="110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15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 Conten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419996D4-CCC5-8244-802D-A4A36F5901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517525"/>
            <a:ext cx="10874374" cy="966789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A859283-5283-2ADB-C0BC-88144BFD16D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AD3A03-C31E-2A2F-1FD9-8B6A3F7DDB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7DC1343-9F72-8B8E-AEDE-51704010AB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A6ABA92-B65E-42F5-BB28-73DA50746A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DCF1CC-2E92-0FF7-FEAD-D4B6DA516A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812" y="1727200"/>
            <a:ext cx="10874374" cy="4129088"/>
          </a:xfrm>
        </p:spPr>
        <p:txBody>
          <a:bodyPr/>
          <a:lstStyle/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List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List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/>
              <a:t>List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/>
              <a:t>List </a:t>
            </a:r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193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 Content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9FE20CF-5CAB-B145-B705-F0221B766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517525"/>
            <a:ext cx="10874374" cy="966789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05C5EDF6-0E1D-4133-992A-6B7CEA2C5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727200"/>
            <a:ext cx="5040000" cy="4129088"/>
          </a:xfrm>
        </p:spPr>
        <p:txBody>
          <a:bodyPr/>
          <a:lstStyle/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List first level</a:t>
            </a:r>
          </a:p>
          <a:p>
            <a:pPr lvl="2"/>
            <a:r>
              <a:rPr lang="en-US" dirty="0"/>
              <a:t>List second level</a:t>
            </a:r>
          </a:p>
          <a:p>
            <a:pPr lvl="3"/>
            <a:r>
              <a:rPr lang="en-US" dirty="0"/>
              <a:t>List third level</a:t>
            </a:r>
          </a:p>
          <a:p>
            <a:pPr lvl="4"/>
            <a:r>
              <a:rPr lang="en-US" dirty="0"/>
              <a:t>List fourth level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02616FAD-06D4-4469-AD4C-320B8432E2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3187" y="1744870"/>
            <a:ext cx="5040000" cy="4129088"/>
          </a:xfrm>
        </p:spPr>
        <p:txBody>
          <a:bodyPr/>
          <a:lstStyle/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List first level</a:t>
            </a:r>
          </a:p>
          <a:p>
            <a:pPr lvl="2"/>
            <a:r>
              <a:rPr lang="en-US" dirty="0"/>
              <a:t>List second level</a:t>
            </a:r>
          </a:p>
          <a:p>
            <a:pPr lvl="3"/>
            <a:r>
              <a:rPr lang="en-US" dirty="0"/>
              <a:t>List third level</a:t>
            </a:r>
          </a:p>
          <a:p>
            <a:pPr lvl="4"/>
            <a:r>
              <a:rPr lang="en-US" dirty="0"/>
              <a:t>List fourth level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8D3B9C6-2424-BAB7-4E79-D4BC4AA221F0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0A7C20C-F161-634E-4573-61F186B098F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D835967C-8836-1A4B-565A-1F9CA5418F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A6ABA92-B65E-42F5-BB28-73DA50746A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780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 Content -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647E2FD0-B558-D29A-5E40-7B9DDDBDEF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3998" y="636587"/>
            <a:ext cx="4068001" cy="5219700"/>
          </a:xfrm>
          <a:custGeom>
            <a:avLst/>
            <a:gdLst>
              <a:gd name="connsiteX0" fmla="*/ 291960 w 4068001"/>
              <a:gd name="connsiteY0" fmla="*/ 0 h 5219700"/>
              <a:gd name="connsiteX1" fmla="*/ 4068001 w 4068001"/>
              <a:gd name="connsiteY1" fmla="*/ 0 h 5219700"/>
              <a:gd name="connsiteX2" fmla="*/ 4068001 w 4068001"/>
              <a:gd name="connsiteY2" fmla="*/ 5219700 h 5219700"/>
              <a:gd name="connsiteX3" fmla="*/ 0 w 4068001"/>
              <a:gd name="connsiteY3" fmla="*/ 5219700 h 5219700"/>
              <a:gd name="connsiteX4" fmla="*/ 0 w 4068001"/>
              <a:gd name="connsiteY4" fmla="*/ 291960 h 5219700"/>
              <a:gd name="connsiteX5" fmla="*/ 291960 w 4068001"/>
              <a:gd name="connsiteY5" fmla="*/ 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8001" h="5219700">
                <a:moveTo>
                  <a:pt x="291960" y="0"/>
                </a:moveTo>
                <a:lnTo>
                  <a:pt x="4068001" y="0"/>
                </a:lnTo>
                <a:lnTo>
                  <a:pt x="4068001" y="5219700"/>
                </a:lnTo>
                <a:lnTo>
                  <a:pt x="0" y="5219700"/>
                </a:lnTo>
                <a:lnTo>
                  <a:pt x="0" y="291960"/>
                </a:lnTo>
                <a:cubicBezTo>
                  <a:pt x="0" y="130715"/>
                  <a:pt x="130715" y="0"/>
                  <a:pt x="29196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0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419996D4-CCC5-8244-802D-A4A36F5901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5" y="517525"/>
            <a:ext cx="7140480" cy="966789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A859283-5283-2ADB-C0BC-88144BFD16D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AD3A03-C31E-2A2F-1FD9-8B6A3F7DDB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416441" y="6317863"/>
            <a:ext cx="5382854" cy="1047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7DC1343-9F72-8B8E-AEDE-51704010AB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6ABA92-B65E-42F5-BB28-73DA50746A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DCF1CC-2E92-0FF7-FEAD-D4B6DA516A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813" y="1727200"/>
            <a:ext cx="7140482" cy="4129088"/>
          </a:xfrm>
        </p:spPr>
        <p:txBody>
          <a:bodyPr/>
          <a:lstStyle/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List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List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/>
              <a:t>List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/>
              <a:t>List </a:t>
            </a:r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9208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 Content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3FF76DA-AD1B-F94D-AD0E-8307FED986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2F46209C-2AF4-49BF-BAA1-7259963618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3188" y="1727200"/>
            <a:ext cx="5040000" cy="4129088"/>
          </a:xfrm>
        </p:spPr>
        <p:txBody>
          <a:bodyPr/>
          <a:lstStyle/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List first level</a:t>
            </a:r>
          </a:p>
          <a:p>
            <a:pPr lvl="2"/>
            <a:r>
              <a:rPr lang="en-US" dirty="0"/>
              <a:t>List second level</a:t>
            </a:r>
          </a:p>
          <a:p>
            <a:pPr lvl="3"/>
            <a:r>
              <a:rPr lang="en-US" dirty="0"/>
              <a:t>List third level</a:t>
            </a:r>
          </a:p>
          <a:p>
            <a:pPr lvl="4"/>
            <a:r>
              <a:rPr lang="en-US" dirty="0"/>
              <a:t>List fourth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0828E7-200C-AAF9-4152-448D1080AC8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D83BEC-1E12-8C28-F38C-6669D1FA78D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EC38F18-8B1D-5276-C49A-F80C9AC9D9E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A6ABA92-B65E-42F5-BB28-73DA50746A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CFE96CC6-8425-60D2-C63F-AFBFE1381B7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5878" y="1727197"/>
            <a:ext cx="5040002" cy="4129088"/>
          </a:xfrm>
          <a:custGeom>
            <a:avLst/>
            <a:gdLst>
              <a:gd name="connsiteX0" fmla="*/ 0 w 5040002"/>
              <a:gd name="connsiteY0" fmla="*/ 0 h 4129088"/>
              <a:gd name="connsiteX1" fmla="*/ 5040002 w 5040002"/>
              <a:gd name="connsiteY1" fmla="*/ 0 h 4129088"/>
              <a:gd name="connsiteX2" fmla="*/ 5040002 w 5040002"/>
              <a:gd name="connsiteY2" fmla="*/ 4129088 h 4129088"/>
              <a:gd name="connsiteX3" fmla="*/ 281480 w 5040002"/>
              <a:gd name="connsiteY3" fmla="*/ 4129088 h 4129088"/>
              <a:gd name="connsiteX4" fmla="*/ 0 w 5040002"/>
              <a:gd name="connsiteY4" fmla="*/ 3847607 h 412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2" h="4129088">
                <a:moveTo>
                  <a:pt x="0" y="0"/>
                </a:moveTo>
                <a:lnTo>
                  <a:pt x="5040002" y="0"/>
                </a:lnTo>
                <a:lnTo>
                  <a:pt x="5040002" y="4129088"/>
                </a:lnTo>
                <a:lnTo>
                  <a:pt x="281480" y="4129088"/>
                </a:lnTo>
                <a:cubicBezTo>
                  <a:pt x="126023" y="4129088"/>
                  <a:pt x="0" y="4003065"/>
                  <a:pt x="0" y="3847607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210608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 Content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517525"/>
            <a:ext cx="10800000" cy="966787"/>
          </a:xfrm>
        </p:spPr>
        <p:txBody>
          <a:bodyPr anchor="t" anchorCtr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3" y="4884737"/>
            <a:ext cx="5040000" cy="96986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7D0A741-A793-4B42-8225-37550EA0E43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93188" y="4884737"/>
            <a:ext cx="5040000" cy="96986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333807CB-4C73-4E3B-A1D1-85D927EA65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93187" y="1727199"/>
            <a:ext cx="5040000" cy="2916239"/>
          </a:xfrm>
          <a:solidFill>
            <a:schemeClr val="bg2"/>
          </a:solidFill>
        </p:spPr>
        <p:txBody>
          <a:bodyPr tIns="72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E5951C6-963E-4674-91CC-8E8F1F645AF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8E14E553-2452-7F32-738A-E690297B8C9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0F7CC5A-8908-DF74-5813-75AB69E2C63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F95ED7DB-1ED6-CF5F-E231-E3C316BBD5D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8810" y="1727199"/>
            <a:ext cx="5040001" cy="2916239"/>
          </a:xfrm>
          <a:custGeom>
            <a:avLst/>
            <a:gdLst>
              <a:gd name="connsiteX0" fmla="*/ 0 w 5040001"/>
              <a:gd name="connsiteY0" fmla="*/ 0 h 2916239"/>
              <a:gd name="connsiteX1" fmla="*/ 5040001 w 5040001"/>
              <a:gd name="connsiteY1" fmla="*/ 0 h 2916239"/>
              <a:gd name="connsiteX2" fmla="*/ 5040001 w 5040001"/>
              <a:gd name="connsiteY2" fmla="*/ 2916239 h 2916239"/>
              <a:gd name="connsiteX3" fmla="*/ 284537 w 5040001"/>
              <a:gd name="connsiteY3" fmla="*/ 2916239 h 2916239"/>
              <a:gd name="connsiteX4" fmla="*/ 0 w 5040001"/>
              <a:gd name="connsiteY4" fmla="*/ 2631702 h 2916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1" h="2916239">
                <a:moveTo>
                  <a:pt x="0" y="0"/>
                </a:moveTo>
                <a:lnTo>
                  <a:pt x="5040001" y="0"/>
                </a:lnTo>
                <a:lnTo>
                  <a:pt x="5040001" y="2916239"/>
                </a:lnTo>
                <a:lnTo>
                  <a:pt x="284537" y="2916239"/>
                </a:lnTo>
                <a:cubicBezTo>
                  <a:pt x="127392" y="2916239"/>
                  <a:pt x="0" y="2788847"/>
                  <a:pt x="0" y="263170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241723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35B3712-D550-CB9B-6AF0-5D2424125D0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0710"/>
            <a:ext cx="12192000" cy="728133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BB907FC-8EEA-4706-98EB-1F20D0D83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517525"/>
            <a:ext cx="10874374" cy="9667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Headline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CB51EB-182E-4020-8D86-3EF8848E6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727201"/>
            <a:ext cx="10874374" cy="4127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List first level</a:t>
            </a:r>
          </a:p>
          <a:p>
            <a:pPr lvl="2"/>
            <a:r>
              <a:rPr lang="en-US" dirty="0"/>
              <a:t>List second level</a:t>
            </a:r>
          </a:p>
          <a:p>
            <a:pPr lvl="3"/>
            <a:r>
              <a:rPr lang="en-US" dirty="0"/>
              <a:t>List third level</a:t>
            </a:r>
          </a:p>
          <a:p>
            <a:pPr lvl="4"/>
            <a:r>
              <a:rPr lang="en-US" dirty="0"/>
              <a:t>List fourth level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443887A6-C844-4D94-8093-8E7AB89B68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16441" y="6328187"/>
            <a:ext cx="6480000" cy="1047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31DC6C07-C500-4D67-9BA5-BA0F2E32E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9251" y="6492875"/>
            <a:ext cx="38393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0" i="0" baseline="0">
                <a:solidFill>
                  <a:schemeClr val="bg1"/>
                </a:solidFill>
              </a:defRPr>
            </a:lvl1pPr>
          </a:lstStyle>
          <a:p>
            <a:fld id="{0A6ABA92-B65E-42F5-BB28-73DA50746A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919E1EF3-8D79-42F7-9C5D-947436740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16441" y="6492875"/>
            <a:ext cx="2160000" cy="1047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3631EF1-8F73-4506-8C05-6646BB062A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375827" y="6115655"/>
            <a:ext cx="1565266" cy="57765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973B792-73E8-FAC9-879D-8CBFB9EF4A0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375827" y="6115655"/>
            <a:ext cx="1565266" cy="5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2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808" r:id="rId2"/>
    <p:sldLayoutId id="2147483797" r:id="rId3"/>
    <p:sldLayoutId id="214748380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8640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tabLst>
          <a:tab pos="288000" algn="l"/>
          <a:tab pos="576000" algn="l"/>
          <a:tab pos="864000" algn="l"/>
          <a:tab pos="1152000" algn="l"/>
        </a:tabLs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90000"/>
        </a:lnSpc>
        <a:spcBef>
          <a:spcPts val="0"/>
        </a:spcBef>
        <a:buFont typeface="System Font Regular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88000" algn="l" defTabSz="914400" rtl="0" eaLnBrk="1" latinLnBrk="0" hangingPunct="1">
        <a:lnSpc>
          <a:spcPct val="90000"/>
        </a:lnSpc>
        <a:spcBef>
          <a:spcPts val="0"/>
        </a:spcBef>
        <a:buFont typeface="System Font Regular"/>
        <a:buChar char="–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88000" algn="l" defTabSz="914400" rtl="0" eaLnBrk="1" latinLnBrk="0" hangingPunct="1">
        <a:lnSpc>
          <a:spcPct val="90000"/>
        </a:lnSpc>
        <a:spcBef>
          <a:spcPts val="0"/>
        </a:spcBef>
        <a:buFont typeface="Symbol" panose="05050102010706020507" pitchFamily="18" charset="2"/>
        <a:buChar char="-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>
          <p15:clr>
            <a:srgbClr val="F26B43"/>
          </p15:clr>
        </p15:guide>
        <p15:guide id="2" pos="7265">
          <p15:clr>
            <a:srgbClr val="F26B43"/>
          </p15:clr>
        </p15:guide>
        <p15:guide id="3" orient="horz" pos="164">
          <p15:clr>
            <a:srgbClr val="F26B43"/>
          </p15:clr>
        </p15:guide>
        <p15:guide id="4" orient="horz" pos="326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801">
          <p15:clr>
            <a:srgbClr val="F26B43"/>
          </p15:clr>
        </p15:guide>
        <p15:guide id="8" pos="846">
          <p15:clr>
            <a:srgbClr val="F26B43"/>
          </p15:clr>
        </p15:guide>
        <p15:guide id="9" pos="2094">
          <p15:clr>
            <a:srgbClr val="F26B43"/>
          </p15:clr>
        </p15:guide>
        <p15:guide id="10" pos="2139">
          <p15:clr>
            <a:srgbClr val="F26B43"/>
          </p15:clr>
        </p15:guide>
        <p15:guide id="11" pos="2525">
          <p15:clr>
            <a:srgbClr val="F26B43"/>
          </p15:clr>
        </p15:guide>
        <p15:guide id="12" pos="2570">
          <p15:clr>
            <a:srgbClr val="F26B43"/>
          </p15:clr>
        </p15:guide>
        <p15:guide id="13" pos="2955">
          <p15:clr>
            <a:srgbClr val="F26B43"/>
          </p15:clr>
        </p15:guide>
        <p15:guide id="14" pos="3001">
          <p15:clr>
            <a:srgbClr val="F26B43"/>
          </p15:clr>
        </p15:guide>
        <p15:guide id="15" pos="3386">
          <p15:clr>
            <a:srgbClr val="F26B43"/>
          </p15:clr>
        </p15:guide>
        <p15:guide id="16" pos="3432">
          <p15:clr>
            <a:srgbClr val="F26B43"/>
          </p15:clr>
        </p15:guide>
        <p15:guide id="17" pos="3817">
          <p15:clr>
            <a:srgbClr val="F26B43"/>
          </p15:clr>
        </p15:guide>
        <p15:guide id="18" pos="3863">
          <p15:clr>
            <a:srgbClr val="F26B43"/>
          </p15:clr>
        </p15:guide>
        <p15:guide id="19" pos="4248">
          <p15:clr>
            <a:srgbClr val="F26B43"/>
          </p15:clr>
        </p15:guide>
        <p15:guide id="20" pos="4294">
          <p15:clr>
            <a:srgbClr val="F26B43"/>
          </p15:clr>
        </p15:guide>
        <p15:guide id="21" pos="4679">
          <p15:clr>
            <a:srgbClr val="F26B43"/>
          </p15:clr>
        </p15:guide>
        <p15:guide id="22" pos="4725">
          <p15:clr>
            <a:srgbClr val="F26B43"/>
          </p15:clr>
        </p15:guide>
        <p15:guide id="23" pos="5110">
          <p15:clr>
            <a:srgbClr val="F26B43"/>
          </p15:clr>
        </p15:guide>
        <p15:guide id="24" pos="5155">
          <p15:clr>
            <a:srgbClr val="F26B43"/>
          </p15:clr>
        </p15:guide>
        <p15:guide id="25" pos="6403">
          <p15:clr>
            <a:srgbClr val="F26B43"/>
          </p15:clr>
        </p15:guide>
        <p15:guide id="26" pos="6017">
          <p15:clr>
            <a:srgbClr val="F26B43"/>
          </p15:clr>
        </p15:guide>
        <p15:guide id="27" pos="6834">
          <p15:clr>
            <a:srgbClr val="F26B43"/>
          </p15:clr>
        </p15:guide>
        <p15:guide id="28" pos="6879">
          <p15:clr>
            <a:srgbClr val="F26B43"/>
          </p15:clr>
        </p15:guide>
        <p15:guide id="29" orient="horz" pos="477">
          <p15:clr>
            <a:srgbClr val="F26B43"/>
          </p15:clr>
        </p15:guide>
        <p15:guide id="30" orient="horz" pos="630">
          <p15:clr>
            <a:srgbClr val="F26B43"/>
          </p15:clr>
        </p15:guide>
        <p15:guide id="31" orient="horz" pos="783">
          <p15:clr>
            <a:srgbClr val="F26B43"/>
          </p15:clr>
        </p15:guide>
        <p15:guide id="32" orient="horz" pos="935">
          <p15:clr>
            <a:srgbClr val="F26B43"/>
          </p15:clr>
        </p15:guide>
        <p15:guide id="33" orient="horz" pos="1241">
          <p15:clr>
            <a:srgbClr val="F26B43"/>
          </p15:clr>
        </p15:guide>
        <p15:guide id="34" orient="horz" pos="1395">
          <p15:clr>
            <a:srgbClr val="F26B43"/>
          </p15:clr>
        </p15:guide>
        <p15:guide id="35" orient="horz" pos="1548">
          <p15:clr>
            <a:srgbClr val="F26B43"/>
          </p15:clr>
        </p15:guide>
        <p15:guide id="36" orient="horz" pos="1701">
          <p15:clr>
            <a:srgbClr val="F26B43"/>
          </p15:clr>
        </p15:guide>
        <p15:guide id="37" orient="horz" pos="1854">
          <p15:clr>
            <a:srgbClr val="F26B43"/>
          </p15:clr>
        </p15:guide>
        <p15:guide id="38" orient="horz" pos="2007">
          <p15:clr>
            <a:srgbClr val="F26B43"/>
          </p15:clr>
        </p15:guide>
        <p15:guide id="39" orient="horz" pos="2160">
          <p15:clr>
            <a:srgbClr val="F26B43"/>
          </p15:clr>
        </p15:guide>
        <p15:guide id="40" orient="horz" pos="2312">
          <p15:clr>
            <a:srgbClr val="F26B43"/>
          </p15:clr>
        </p15:guide>
        <p15:guide id="41" orient="horz" pos="2465">
          <p15:clr>
            <a:srgbClr val="F26B43"/>
          </p15:clr>
        </p15:guide>
        <p15:guide id="42" orient="horz" pos="2636">
          <p15:clr>
            <a:srgbClr val="F26B43"/>
          </p15:clr>
        </p15:guide>
        <p15:guide id="43" orient="horz" pos="2771">
          <p15:clr>
            <a:srgbClr val="F26B43"/>
          </p15:clr>
        </p15:guide>
        <p15:guide id="44" orient="horz" pos="2925">
          <p15:clr>
            <a:srgbClr val="F26B43"/>
          </p15:clr>
        </p15:guide>
        <p15:guide id="45" orient="horz" pos="3077">
          <p15:clr>
            <a:srgbClr val="F26B43"/>
          </p15:clr>
        </p15:guide>
        <p15:guide id="46" orient="horz" pos="3230">
          <p15:clr>
            <a:srgbClr val="F26B43"/>
          </p15:clr>
        </p15:guide>
        <p15:guide id="47" orient="horz" pos="3383">
          <p15:clr>
            <a:srgbClr val="F26B43"/>
          </p15:clr>
        </p15:guide>
        <p15:guide id="48" orient="horz" pos="3536">
          <p15:clr>
            <a:srgbClr val="F26B43"/>
          </p15:clr>
        </p15:guide>
        <p15:guide id="49" orient="horz" pos="3689">
          <p15:clr>
            <a:srgbClr val="F26B43"/>
          </p15:clr>
        </p15:guide>
        <p15:guide id="50" orient="horz" pos="1088">
          <p15:clr>
            <a:srgbClr val="F26B43"/>
          </p15:clr>
        </p15:guide>
        <p15:guide id="51" pos="1708">
          <p15:clr>
            <a:srgbClr val="F26B43"/>
          </p15:clr>
        </p15:guide>
        <p15:guide id="52" pos="1663">
          <p15:clr>
            <a:srgbClr val="F26B43"/>
          </p15:clr>
        </p15:guide>
        <p15:guide id="53" pos="1277">
          <p15:clr>
            <a:srgbClr val="F26B43"/>
          </p15:clr>
        </p15:guide>
        <p15:guide id="54" pos="1232">
          <p15:clr>
            <a:srgbClr val="F26B43"/>
          </p15:clr>
        </p15:guide>
        <p15:guide id="55" pos="5541">
          <p15:clr>
            <a:srgbClr val="F26B43"/>
          </p15:clr>
        </p15:guide>
        <p15:guide id="56" pos="5586">
          <p15:clr>
            <a:srgbClr val="F26B43"/>
          </p15:clr>
        </p15:guide>
        <p15:guide id="57" pos="5972">
          <p15:clr>
            <a:srgbClr val="F26B43"/>
          </p15:clr>
        </p15:guide>
        <p15:guide id="58" pos="64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2A0AAE02-9A9B-2CC9-EFF0-65A71C7BA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Name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CDF494BA-1893-5E04-F7A2-B459215165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Job Position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BFB91970-4A82-4E00-D2B9-153B08D3EA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Meeting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  <a:p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F3BDAD3C-7B5F-9DB7-E22B-F8A7CF2AC6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City, </a:t>
            </a:r>
            <a:r>
              <a:rPr lang="de-DE" dirty="0" err="1"/>
              <a:t>Month</a:t>
            </a:r>
            <a:r>
              <a:rPr lang="de-DE" dirty="0"/>
              <a:t> </a:t>
            </a:r>
            <a:r>
              <a:rPr lang="de-DE" dirty="0" err="1"/>
              <a:t>day</a:t>
            </a:r>
            <a:r>
              <a:rPr lang="de-DE" dirty="0"/>
              <a:t>, </a:t>
            </a:r>
            <a:r>
              <a:rPr lang="de-DE" dirty="0" err="1"/>
              <a:t>year</a:t>
            </a:r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AE2818D-A926-E9ED-27A1-2670C2043E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C3FA35DF-743E-D47C-3EA9-C412AC60A7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5307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F36A1A1-7142-516D-F65A-676D001496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C4A2DCE-C526-37C4-22E7-59823EF976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B0ED2B-04F8-73C0-CC71-8A6E8D62F5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7ECD3D-F019-BCCA-0AF5-426403EA76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7D3745D-4A11-93FB-3155-D89D20F2E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Key Visual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707FD05-A8FD-78F4-CDD6-E377D85FE9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Research – Version C</a:t>
            </a:r>
          </a:p>
        </p:txBody>
      </p:sp>
      <p:pic>
        <p:nvPicPr>
          <p:cNvPr id="12" name="Bildplatzhalter 11" descr="Ein Bild, das Text, Person, Personen enthält.&#10;&#10;Automatisch generierte Beschreibung">
            <a:extLst>
              <a:ext uri="{FF2B5EF4-FFF2-40B4-BE49-F238E27FC236}">
                <a16:creationId xmlns:a16="http://schemas.microsoft.com/office/drawing/2014/main" id="{0B542E5E-AD52-B1E2-9FED-91FF9A4AC8D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7735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BCE1A3B-C77D-C973-253E-EE002D6E23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1B6DB0-61F2-8FBF-14CA-B88FA8F8F8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44D7D7-F314-0F42-1C79-D976983EF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B203CA9-9B55-D93B-58E5-AF726E427D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3A885B4-1D88-81F2-C727-56CA004D26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Key Visual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96507D8-A2D1-4273-48FC-E4B58A359F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Research – Version D</a:t>
            </a:r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303EAEBD-3FF1-3D58-5EEB-7A3C67B9CFB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590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2A0AAE02-9A9B-2CC9-EFF0-65A71C7BA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Luca Mustermann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CDF494BA-1893-5E04-F7A2-B459215165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Job Position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BFB91970-4A82-4E00-D2B9-153B08D3EA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Meeting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  <a:p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F3BDAD3C-7B5F-9DB7-E22B-F8A7CF2AC6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City, </a:t>
            </a:r>
            <a:r>
              <a:rPr lang="de-DE" dirty="0" err="1"/>
              <a:t>Month</a:t>
            </a:r>
            <a:r>
              <a:rPr lang="de-DE" dirty="0"/>
              <a:t> </a:t>
            </a:r>
            <a:r>
              <a:rPr lang="de-DE" dirty="0" err="1"/>
              <a:t>day</a:t>
            </a:r>
            <a:r>
              <a:rPr lang="de-DE" dirty="0"/>
              <a:t>, </a:t>
            </a:r>
            <a:r>
              <a:rPr lang="de-DE" dirty="0" err="1"/>
              <a:t>year</a:t>
            </a:r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AE2818D-A926-E9ED-27A1-2670C2043E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C3FA35DF-743E-D47C-3EA9-C412AC60A7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endParaRPr lang="de-DE" dirty="0"/>
          </a:p>
        </p:txBody>
      </p:sp>
      <p:pic>
        <p:nvPicPr>
          <p:cNvPr id="7" name="Bildplatzhalter 6" descr="Ein Bild, das Person, Menge, Personen, Blasorchester enthält.&#10;&#10;Automatisch generierte Beschreibung">
            <a:extLst>
              <a:ext uri="{FF2B5EF4-FFF2-40B4-BE49-F238E27FC236}">
                <a16:creationId xmlns:a16="http://schemas.microsoft.com/office/drawing/2014/main" id="{D47D203B-5DB6-E611-2E26-F6E94CBAF15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98" r="20298"/>
          <a:stretch/>
        </p:blipFill>
        <p:spPr/>
      </p:pic>
    </p:spTree>
    <p:extLst>
      <p:ext uri="{BB962C8B-B14F-4D97-AF65-F5344CB8AC3E}">
        <p14:creationId xmlns:p14="http://schemas.microsoft.com/office/powerpoint/2010/main" val="3979997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A9CB4D3-1EFE-E8D5-C5F3-870426ADC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7AD006-6C28-4031-27DE-6D19B28B16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A6ABA92-B65E-42F5-BB28-73DA50746AE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D434B4B-A054-F2CC-6DAB-2C958B56E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b="1" dirty="0" err="1"/>
              <a:t>Lorem</a:t>
            </a:r>
            <a:r>
              <a:rPr lang="de-DE" b="1" dirty="0"/>
              <a:t>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pPr lvl="1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  <a:p>
            <a:pPr lvl="1"/>
            <a:r>
              <a:rPr lang="de-DE" dirty="0"/>
              <a:t>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endParaRPr lang="de-DE" dirty="0"/>
          </a:p>
          <a:p>
            <a:pPr lvl="2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  <a:p>
            <a:pPr lvl="2"/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endParaRPr lang="de-DE" dirty="0"/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endParaRPr lang="de-DE" dirty="0"/>
          </a:p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b="1" dirty="0" err="1"/>
              <a:t>sea</a:t>
            </a:r>
            <a:r>
              <a:rPr lang="de-DE" b="1" dirty="0"/>
              <a:t> </a:t>
            </a:r>
            <a:r>
              <a:rPr lang="de-DE" b="1" dirty="0" err="1"/>
              <a:t>takimata</a:t>
            </a:r>
            <a:r>
              <a:rPr lang="de-DE" b="1" dirty="0"/>
              <a:t> </a:t>
            </a:r>
            <a:r>
              <a:rPr lang="de-DE" dirty="0"/>
              <a:t>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</a:p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 </a:t>
            </a:r>
          </a:p>
        </p:txBody>
      </p:sp>
    </p:spTree>
    <p:extLst>
      <p:ext uri="{BB962C8B-B14F-4D97-AF65-F5344CB8AC3E}">
        <p14:creationId xmlns:p14="http://schemas.microsoft.com/office/powerpoint/2010/main" val="771729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14" descr="Ein Bild, das Person, drinnen, Blasorchester enthält.&#10;&#10;Automatisch generierte Beschreibung">
            <a:extLst>
              <a:ext uri="{FF2B5EF4-FFF2-40B4-BE49-F238E27FC236}">
                <a16:creationId xmlns:a16="http://schemas.microsoft.com/office/drawing/2014/main" id="{36ECD70D-8410-0BFD-DB3E-0B4C9F0FE5F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17" r="24017"/>
          <a:stretch/>
        </p:blipFill>
        <p:spPr/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9CB4D3-1EFE-E8D5-C5F3-870426ADC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7AD006-6C28-4031-27DE-6D19B28B16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A6ABA92-B65E-42F5-BB28-73DA50746AE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D434B4B-A054-F2CC-6DAB-2C958B56E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b="1" dirty="0" err="1"/>
              <a:t>Lorem</a:t>
            </a:r>
            <a:r>
              <a:rPr lang="de-DE" b="1" dirty="0"/>
              <a:t>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pPr lvl="1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  <a:p>
            <a:pPr lvl="1"/>
            <a:r>
              <a:rPr lang="de-DE" dirty="0"/>
              <a:t>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endParaRPr lang="de-DE" dirty="0"/>
          </a:p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b="1" dirty="0" err="1"/>
              <a:t>sea</a:t>
            </a:r>
            <a:r>
              <a:rPr lang="de-DE" b="1" dirty="0"/>
              <a:t> </a:t>
            </a:r>
            <a:r>
              <a:rPr lang="de-DE" b="1" dirty="0" err="1"/>
              <a:t>takimata</a:t>
            </a:r>
            <a:r>
              <a:rPr lang="de-DE" b="1" dirty="0"/>
              <a:t> </a:t>
            </a:r>
            <a:r>
              <a:rPr lang="de-DE" dirty="0"/>
              <a:t>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98922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 28">
            <a:extLst>
              <a:ext uri="{FF2B5EF4-FFF2-40B4-BE49-F238E27FC236}">
                <a16:creationId xmlns:a16="http://schemas.microsoft.com/office/drawing/2014/main" id="{D8BF6175-2FA3-06DE-487D-1F96D7A6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DB9A2974-0B0A-2F26-4479-0DAA0EC6CA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b="1" dirty="0" err="1"/>
              <a:t>Lorem</a:t>
            </a:r>
            <a:r>
              <a:rPr lang="de-DE" b="1" dirty="0"/>
              <a:t>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  <a:r>
              <a:rPr lang="de-DE" b="1" dirty="0" err="1"/>
              <a:t>dolor</a:t>
            </a:r>
            <a:r>
              <a:rPr lang="de-DE" b="1" dirty="0"/>
              <a:t> </a:t>
            </a:r>
            <a:r>
              <a:rPr lang="de-DE" b="1" dirty="0" err="1"/>
              <a:t>sit</a:t>
            </a:r>
            <a:r>
              <a:rPr lang="de-DE" b="1" dirty="0"/>
              <a:t> </a:t>
            </a:r>
            <a:r>
              <a:rPr lang="de-DE" b="1" dirty="0" err="1"/>
              <a:t>amet</a:t>
            </a:r>
            <a:endParaRPr lang="de-DE" b="1" dirty="0"/>
          </a:p>
          <a:p>
            <a:pPr lvl="1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  <a:p>
            <a:pPr lvl="1"/>
            <a:r>
              <a:rPr lang="de-DE" dirty="0"/>
              <a:t>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endParaRPr lang="de-DE" dirty="0"/>
          </a:p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D739999-38ED-A2E6-BC18-21341416644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A6ABA92-B65E-42F5-BB28-73DA50746AED}" type="slidenum">
              <a:rPr lang="en-US" noProof="0" smtClean="0"/>
              <a:pPr/>
              <a:t>15</a:t>
            </a:fld>
            <a:endParaRPr lang="en-US" noProof="0" dirty="0"/>
          </a:p>
        </p:txBody>
      </p:sp>
      <p:pic>
        <p:nvPicPr>
          <p:cNvPr id="34" name="Bildplatzhalter 33" descr="Ein Bild, das Person, Mann, Anzug enthält.&#10;&#10;Automatisch generierte Beschreibung">
            <a:extLst>
              <a:ext uri="{FF2B5EF4-FFF2-40B4-BE49-F238E27FC236}">
                <a16:creationId xmlns:a16="http://schemas.microsoft.com/office/drawing/2014/main" id="{09369404-6F9E-F2B6-9E29-A964367A8AF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41" r="93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8996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8418EFDF-EFA2-93BD-257E-9F2FAF0BF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146BF8F3-51F6-75A7-CDFD-7650F7E63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E390E2F3-3C00-59B8-BB0E-DA15A53BC11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pic>
        <p:nvPicPr>
          <p:cNvPr id="16" name="Bildplatzhalter 15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D9E6A39E-D686-9B17-1EDC-CE0D7AC631F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74" b="6574"/>
          <a:stretch/>
        </p:blipFill>
        <p:spPr/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17C2A50-CBCC-56C2-9C30-8903877480F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A6ABA92-B65E-42F5-BB28-73DA50746AED}" type="slidenum">
              <a:rPr lang="en-US" noProof="0" smtClean="0"/>
              <a:pPr/>
              <a:t>16</a:t>
            </a:fld>
            <a:endParaRPr lang="en-US" noProof="0" dirty="0"/>
          </a:p>
        </p:txBody>
      </p:sp>
      <p:pic>
        <p:nvPicPr>
          <p:cNvPr id="23" name="Bildplatzhalter 22" descr="Ein Bild, das Person, drinnen, Personen enthält.&#10;&#10;Automatisch generierte Beschreibung">
            <a:extLst>
              <a:ext uri="{FF2B5EF4-FFF2-40B4-BE49-F238E27FC236}">
                <a16:creationId xmlns:a16="http://schemas.microsoft.com/office/drawing/2014/main" id="{DF6BFCF0-3E15-F6F3-FB57-9684E1BB731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74" b="65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9925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nhaltsplatzhalter 20">
            <a:extLst>
              <a:ext uri="{FF2B5EF4-FFF2-40B4-BE49-F238E27FC236}">
                <a16:creationId xmlns:a16="http://schemas.microsoft.com/office/drawing/2014/main" id="{520C0353-6751-A0E8-F89D-C96C0A9E1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Stet </a:t>
            </a:r>
            <a:r>
              <a:rPr lang="de-DE" b="1" dirty="0" err="1"/>
              <a:t>clita</a:t>
            </a:r>
            <a:endParaRPr lang="de-DE" b="1" dirty="0"/>
          </a:p>
          <a:p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22" name="Inhaltsplatzhalter 21">
            <a:extLst>
              <a:ext uri="{FF2B5EF4-FFF2-40B4-BE49-F238E27FC236}">
                <a16:creationId xmlns:a16="http://schemas.microsoft.com/office/drawing/2014/main" id="{C7C82EB9-2875-327B-4491-8241D5F0C6B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b="1" dirty="0" err="1"/>
              <a:t>Lorem</a:t>
            </a:r>
            <a:r>
              <a:rPr lang="de-DE" b="1" dirty="0"/>
              <a:t> </a:t>
            </a:r>
            <a:r>
              <a:rPr lang="de-DE" b="1" dirty="0" err="1"/>
              <a:t>ipsum</a:t>
            </a:r>
            <a:r>
              <a:rPr lang="de-DE" b="1" dirty="0"/>
              <a:t> </a:t>
            </a:r>
          </a:p>
          <a:p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erat.</a:t>
            </a:r>
          </a:p>
        </p:txBody>
      </p:sp>
      <p:pic>
        <p:nvPicPr>
          <p:cNvPr id="15" name="Bildplatzhalter 14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A8A13943-E320-DBE2-5A56-E66D6355AA0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4" r="564"/>
          <a:stretch/>
        </p:blipFill>
        <p:spPr/>
      </p:pic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F7C58FC2-7380-663D-B290-70002AA0749F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de-DE" b="1" dirty="0"/>
              <a:t>At </a:t>
            </a:r>
            <a:r>
              <a:rPr lang="de-DE" b="1" dirty="0" err="1"/>
              <a:t>vero</a:t>
            </a:r>
            <a:r>
              <a:rPr lang="de-DE" b="1" dirty="0"/>
              <a:t> </a:t>
            </a:r>
            <a:r>
              <a:rPr lang="de-DE" b="1" dirty="0" err="1"/>
              <a:t>eos</a:t>
            </a:r>
            <a:r>
              <a:rPr lang="de-DE" b="1" dirty="0"/>
              <a:t> </a:t>
            </a:r>
          </a:p>
          <a:p>
            <a:r>
              <a:rPr lang="de-DE" dirty="0"/>
              <a:t>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pic>
        <p:nvPicPr>
          <p:cNvPr id="17" name="Bildplatzhalter 16" descr="Ein Bild, das Person, drinnen, Mann enthält.&#10;&#10;Automatisch generierte Beschreibung">
            <a:extLst>
              <a:ext uri="{FF2B5EF4-FFF2-40B4-BE49-F238E27FC236}">
                <a16:creationId xmlns:a16="http://schemas.microsoft.com/office/drawing/2014/main" id="{646249FD-F54D-7DF5-8B48-6A454256DFE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4" r="564"/>
          <a:stretch/>
        </p:blipFill>
        <p:spPr/>
      </p:pic>
      <p:sp>
        <p:nvSpPr>
          <p:cNvPr id="24" name="Inhaltsplatzhalter 23">
            <a:extLst>
              <a:ext uri="{FF2B5EF4-FFF2-40B4-BE49-F238E27FC236}">
                <a16:creationId xmlns:a16="http://schemas.microsoft.com/office/drawing/2014/main" id="{14898EC0-64C5-305F-F76E-E7FFC24696D3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de-DE" b="1" dirty="0"/>
              <a:t>At </a:t>
            </a:r>
            <a:r>
              <a:rPr lang="de-DE" b="1" dirty="0" err="1"/>
              <a:t>vero</a:t>
            </a:r>
            <a:r>
              <a:rPr lang="de-DE" b="1" dirty="0"/>
              <a:t> </a:t>
            </a:r>
            <a:r>
              <a:rPr lang="de-DE" b="1" dirty="0" err="1"/>
              <a:t>eos</a:t>
            </a:r>
            <a:r>
              <a:rPr lang="de-DE" b="1" dirty="0"/>
              <a:t> et </a:t>
            </a:r>
            <a:r>
              <a:rPr lang="de-DE" b="1" dirty="0" err="1"/>
              <a:t>accusam</a:t>
            </a:r>
            <a:r>
              <a:rPr lang="de-DE" b="1" dirty="0"/>
              <a:t> et </a:t>
            </a:r>
          </a:p>
          <a:p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.</a:t>
            </a:r>
          </a:p>
        </p:txBody>
      </p:sp>
      <p:pic>
        <p:nvPicPr>
          <p:cNvPr id="19" name="Bildplatzhalter 18" descr="Ein Bild, das Person, Hummer enthält.&#10;&#10;Automatisch generierte Beschreibung">
            <a:extLst>
              <a:ext uri="{FF2B5EF4-FFF2-40B4-BE49-F238E27FC236}">
                <a16:creationId xmlns:a16="http://schemas.microsoft.com/office/drawing/2014/main" id="{554D21C0-0547-A5AB-0AD6-E1E89075144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" r="600"/>
          <a:stretch/>
        </p:blipFill>
        <p:spPr/>
      </p:pic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012CC2-EFEF-0BAC-F75A-938BBDB52EF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A6ABA92-B65E-42F5-BB28-73DA50746AED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A88D84F-8F11-8FA9-EE14-D81E98E45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</a:p>
        </p:txBody>
      </p:sp>
      <p:pic>
        <p:nvPicPr>
          <p:cNvPr id="13" name="Bildplatzhalter 12" descr="Ein Bild, das Person, Menge, Personen, Blasorchester enthält.&#10;&#10;Automatisch generierte Beschreibung">
            <a:extLst>
              <a:ext uri="{FF2B5EF4-FFF2-40B4-BE49-F238E27FC236}">
                <a16:creationId xmlns:a16="http://schemas.microsoft.com/office/drawing/2014/main" id="{4A1B65FA-B0A7-119B-D5F8-B0B0416CFF6A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" r="310"/>
          <a:stretch/>
        </p:blipFill>
        <p:spPr/>
      </p:pic>
    </p:spTree>
    <p:extLst>
      <p:ext uri="{BB962C8B-B14F-4D97-AF65-F5344CB8AC3E}">
        <p14:creationId xmlns:p14="http://schemas.microsoft.com/office/powerpoint/2010/main" val="17956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A9CB4D3-1EFE-E8D5-C5F3-870426ADC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7AD006-6C28-4031-27DE-6D19B28B16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A6ABA92-B65E-42F5-BB28-73DA50746AE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3" name="Bildplatzhalter 12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B9F7FE05-9FA3-7340-CEE6-DE8AEBB0855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99" b="21499"/>
          <a:stretch/>
        </p:blipFill>
        <p:spPr/>
      </p:pic>
    </p:spTree>
    <p:extLst>
      <p:ext uri="{BB962C8B-B14F-4D97-AF65-F5344CB8AC3E}">
        <p14:creationId xmlns:p14="http://schemas.microsoft.com/office/powerpoint/2010/main" val="649815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Person, drinnen, Mann enthält.&#10;&#10;Automatisch generierte Beschreibung">
            <a:extLst>
              <a:ext uri="{FF2B5EF4-FFF2-40B4-BE49-F238E27FC236}">
                <a16:creationId xmlns:a16="http://schemas.microsoft.com/office/drawing/2014/main" id="{C1A2BF76-2861-3967-E29A-98749EF79A8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14" b="18414"/>
          <a:stretch>
            <a:fillRect/>
          </a:stretch>
        </p:blipFill>
        <p:spPr/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9CB4D3-1EFE-E8D5-C5F3-870426ADC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49F3932-B79C-9BA4-3246-AAD4EC8B834A}"/>
              </a:ext>
            </a:extLst>
          </p:cNvPr>
          <p:cNvSpPr/>
          <p:nvPr/>
        </p:nvSpPr>
        <p:spPr>
          <a:xfrm>
            <a:off x="0" y="4831307"/>
            <a:ext cx="12192000" cy="202669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13">
            <a:extLst>
              <a:ext uri="{FF2B5EF4-FFF2-40B4-BE49-F238E27FC236}">
                <a16:creationId xmlns:a16="http://schemas.microsoft.com/office/drawing/2014/main" id="{F55FCCB0-77E4-6786-A3C1-BE79C4105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83476" y="6067425"/>
            <a:ext cx="1969320" cy="62547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5E31644-12F7-4A83-0765-F37B71125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6130710"/>
            <a:ext cx="12191994" cy="728133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7AD006-6C28-4031-27DE-6D19B28B16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A6ABA92-B65E-42F5-BB28-73DA50746AE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564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F2DA6A9-6BD2-5475-A912-DF681ADA3A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DA57B2-0FC9-5E23-DE14-ED74065B98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02862B-5C7B-CB58-2A69-D1B1A4EABD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3A77D22-3B34-7CA1-D5ED-1A2A459E5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6106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3DDD44-1909-CD7F-B8C4-FBFD43988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6F737C7-246D-6F0B-E731-039AC1DF1B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49251" y="6492875"/>
            <a:ext cx="309562" cy="365125"/>
          </a:xfrm>
        </p:spPr>
        <p:txBody>
          <a:bodyPr/>
          <a:lstStyle/>
          <a:p>
            <a:fld id="{0A6ABA92-B65E-42F5-BB28-73DA50746AED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15" name="Tabelle 5">
            <a:extLst>
              <a:ext uri="{FF2B5EF4-FFF2-40B4-BE49-F238E27FC236}">
                <a16:creationId xmlns:a16="http://schemas.microsoft.com/office/drawing/2014/main" id="{6A804394-69CA-B9AA-2FCD-840D7D1BF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153686"/>
              </p:ext>
            </p:extLst>
          </p:nvPr>
        </p:nvGraphicFramePr>
        <p:xfrm>
          <a:off x="658813" y="1750059"/>
          <a:ext cx="10800000" cy="29389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600000">
                  <a:extLst>
                    <a:ext uri="{9D8B030D-6E8A-4147-A177-3AD203B41FA5}">
                      <a16:colId xmlns:a16="http://schemas.microsoft.com/office/drawing/2014/main" val="2487118712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840766997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1413774122"/>
                    </a:ext>
                  </a:extLst>
                </a:gridCol>
              </a:tblGrid>
              <a:tr h="293894">
                <a:tc>
                  <a:txBody>
                    <a:bodyPr/>
                    <a:lstStyle/>
                    <a:p>
                      <a:pPr marL="0" lvl="1" indent="0">
                        <a:buFontTx/>
                        <a:buNone/>
                      </a:pPr>
                      <a:r>
                        <a:rPr lang="en-US" sz="1200" b="1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buFontTx/>
                        <a:buNone/>
                      </a:pPr>
                      <a:r>
                        <a:rPr lang="en-US" sz="1200" b="1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buFontTx/>
                        <a:buNone/>
                      </a:pPr>
                      <a:r>
                        <a:rPr lang="en-US" sz="1200" b="1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435262"/>
                  </a:ext>
                </a:extLst>
              </a:tr>
            </a:tbl>
          </a:graphicData>
        </a:graphic>
      </p:graphicFrame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9E1193A6-5CB9-7F72-EAE0-9093552032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495797"/>
              </p:ext>
            </p:extLst>
          </p:nvPr>
        </p:nvGraphicFramePr>
        <p:xfrm>
          <a:off x="658812" y="2124636"/>
          <a:ext cx="10874373" cy="314208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624791">
                  <a:extLst>
                    <a:ext uri="{9D8B030D-6E8A-4147-A177-3AD203B41FA5}">
                      <a16:colId xmlns:a16="http://schemas.microsoft.com/office/drawing/2014/main" val="2487118712"/>
                    </a:ext>
                  </a:extLst>
                </a:gridCol>
                <a:gridCol w="3624791">
                  <a:extLst>
                    <a:ext uri="{9D8B030D-6E8A-4147-A177-3AD203B41FA5}">
                      <a16:colId xmlns:a16="http://schemas.microsoft.com/office/drawing/2014/main" val="840766997"/>
                    </a:ext>
                  </a:extLst>
                </a:gridCol>
                <a:gridCol w="3624791">
                  <a:extLst>
                    <a:ext uri="{9D8B030D-6E8A-4147-A177-3AD203B41FA5}">
                      <a16:colId xmlns:a16="http://schemas.microsoft.com/office/drawing/2014/main" val="1413774122"/>
                    </a:ext>
                  </a:extLst>
                </a:gridCol>
              </a:tblGrid>
              <a:tr h="544906">
                <a:tc>
                  <a:txBody>
                    <a:bodyPr/>
                    <a:lstStyle/>
                    <a:p>
                      <a:r>
                        <a:rPr lang="en-US" sz="2400" b="0" i="0" baseline="0" dirty="0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endParaRPr lang="en-US" sz="1200" b="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435262"/>
                  </a:ext>
                </a:extLst>
              </a:tr>
              <a:tr h="544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baseline="0" dirty="0">
                          <a:solidFill>
                            <a:schemeClr val="accent1"/>
                          </a:solidFill>
                        </a:rPr>
                        <a:t>Text</a:t>
                      </a:r>
                      <a:endParaRPr lang="de-DE" sz="2400" b="0" i="0" baseline="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endParaRPr lang="en-US" sz="1200" b="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487758"/>
                  </a:ext>
                </a:extLst>
              </a:tr>
              <a:tr h="544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baseline="0" dirty="0">
                          <a:solidFill>
                            <a:schemeClr val="accent1"/>
                          </a:solidFill>
                        </a:rPr>
                        <a:t>Text</a:t>
                      </a:r>
                      <a:endParaRPr lang="de-DE" sz="2400" b="0" i="0" baseline="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endParaRPr lang="en-US" sz="1200" b="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935284"/>
                  </a:ext>
                </a:extLst>
              </a:tr>
              <a:tr h="544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baseline="0" dirty="0">
                          <a:solidFill>
                            <a:schemeClr val="accent1"/>
                          </a:solidFill>
                        </a:rPr>
                        <a:t>Text</a:t>
                      </a:r>
                      <a:endParaRPr lang="de-DE" sz="2400" b="0" i="0" baseline="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endParaRPr lang="en-US" sz="1200" b="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-14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  <a:p>
                      <a:pPr marL="0" lvl="1" indent="-1440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marL="0" marR="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2848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3675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535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2A0AAE02-9A9B-2CC9-EFF0-65A71C7BA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Luca Mustermann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CDF494BA-1893-5E04-F7A2-B459215165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Job Position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BFB91970-4A82-4E00-D2B9-153B08D3EA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Meeting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  <a:p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F3BDAD3C-7B5F-9DB7-E22B-F8A7CF2AC6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City, </a:t>
            </a:r>
            <a:r>
              <a:rPr lang="de-DE" dirty="0" err="1"/>
              <a:t>Month</a:t>
            </a:r>
            <a:r>
              <a:rPr lang="de-DE" dirty="0"/>
              <a:t> </a:t>
            </a:r>
            <a:r>
              <a:rPr lang="de-DE" dirty="0" err="1"/>
              <a:t>day</a:t>
            </a:r>
            <a:r>
              <a:rPr lang="de-DE" dirty="0"/>
              <a:t>, </a:t>
            </a:r>
            <a:r>
              <a:rPr lang="de-DE" dirty="0" err="1"/>
              <a:t>year</a:t>
            </a:r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AE2818D-A926-E9ED-27A1-2670C2043E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C3FA35DF-743E-D47C-3EA9-C412AC60A7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0024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2A0AAE02-9A9B-2CC9-EFF0-65A71C7BA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Name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CDF494BA-1893-5E04-F7A2-B459215165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Job Position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BFB91970-4A82-4E00-D2B9-153B08D3EA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Meeting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  <a:p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F3BDAD3C-7B5F-9DB7-E22B-F8A7CF2AC6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City, </a:t>
            </a:r>
            <a:r>
              <a:rPr lang="de-DE" dirty="0" err="1"/>
              <a:t>Month</a:t>
            </a:r>
            <a:r>
              <a:rPr lang="de-DE" dirty="0"/>
              <a:t> </a:t>
            </a:r>
            <a:r>
              <a:rPr lang="de-DE" dirty="0" err="1"/>
              <a:t>day</a:t>
            </a:r>
            <a:r>
              <a:rPr lang="de-DE" dirty="0"/>
              <a:t>, </a:t>
            </a:r>
            <a:r>
              <a:rPr lang="de-DE" dirty="0" err="1"/>
              <a:t>year</a:t>
            </a:r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AE2818D-A926-E9ED-27A1-2670C2043E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Key Visual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C3FA35DF-743E-D47C-3EA9-C412AC60A7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Community</a:t>
            </a:r>
          </a:p>
        </p:txBody>
      </p:sp>
      <p:pic>
        <p:nvPicPr>
          <p:cNvPr id="8" name="Bildplatzhalter 7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F7771C3A-46B3-B6FD-BF52-59D0E36076C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9277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C9B3614-A244-492D-5C80-4992B03703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3ABF88-2257-3E4A-88B7-EC60A6607F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115E79-CBE8-088A-6180-6AA14EF87A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0FF4284-85E8-B03A-D066-2377B32483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9627C3-A4C8-9706-F724-EE0F85229A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Key Visual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704BC33-5BD7-9666-D284-70EF6B9B0E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Education – Version A</a:t>
            </a:r>
          </a:p>
        </p:txBody>
      </p:sp>
      <p:pic>
        <p:nvPicPr>
          <p:cNvPr id="12" name="Bildplatzhalter 11" descr="Ein Bild, das Person, computer, Personen enthält.&#10;&#10;Automatisch generierte Beschreibung">
            <a:extLst>
              <a:ext uri="{FF2B5EF4-FFF2-40B4-BE49-F238E27FC236}">
                <a16:creationId xmlns:a16="http://schemas.microsoft.com/office/drawing/2014/main" id="{88F1A60F-8EA8-3CCF-0716-3266BB15B20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9308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B49DE97-A19F-EC7D-40A8-DF211DBE59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DEBC424-1B83-B665-0D98-E51371B75F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266BCD-67E7-1580-CF1F-A423CFCB38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EA5E93A-0734-6EC2-902A-7219D1F2B4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4A6EF5-A702-D6F9-A699-E14A2A8E10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Key Visual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D40CB63-CFA9-47A7-D893-D620AD2732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Education – Version B</a:t>
            </a:r>
          </a:p>
        </p:txBody>
      </p:sp>
      <p:pic>
        <p:nvPicPr>
          <p:cNvPr id="11" name="Bildplatzhalter 10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5BF3A8A5-7BF4-A223-15D3-04958256DB0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4098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AE8F0FD-D58C-411B-2660-95D20F5C1B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83F8B4-D82B-05DD-5F67-E6CA866864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8432311-AEFD-145C-4AD3-04FE62AE93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7A3CD9-B73A-1802-5214-CF54331535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D340A9-4F87-A13D-3B5B-C04DB59561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Key Visual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3E40825-C57F-0970-A6EE-EC2D54902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Practice</a:t>
            </a:r>
          </a:p>
        </p:txBody>
      </p:sp>
      <p:pic>
        <p:nvPicPr>
          <p:cNvPr id="12" name="Bildplatzhalter 11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140E043E-A714-EDED-A5FA-72E9F3B5F68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5197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48F939D-E2AC-E555-3A46-26E994B797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8854A7-8ECF-C31D-62D6-A6AF118502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5777986-4CCC-8269-5F4A-AC6D4F9C15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BA55FDB-5686-7E5C-E8D2-7F04C0C2CF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081F0AC-EBF6-60EA-7EB5-B3944ECA0E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Key Visual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A89D15-2FC4-2284-8121-9B886D8A9F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Research – Version A</a:t>
            </a:r>
          </a:p>
        </p:txBody>
      </p:sp>
      <p:pic>
        <p:nvPicPr>
          <p:cNvPr id="12" name="Bildplatzhalter 11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8C90B228-6BB6-E62A-99FC-B8773BB4587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7662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7A328EA-EF03-9664-230F-7FFD26A44F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CB0AD3-BDE9-FA3F-B845-A41D322B41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C53C5E-E1A9-0E2F-7D4C-7D89E8666C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827EF08-E5B6-95AA-545D-9778CEF2BA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4C39E08-0D4C-D6FB-F0BC-E31B7CC2A1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Key Visual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39ED87E-AD05-154E-63C0-D0CC4E6236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Research – Version B</a:t>
            </a:r>
          </a:p>
        </p:txBody>
      </p:sp>
      <p:pic>
        <p:nvPicPr>
          <p:cNvPr id="12" name="Bildplatzhalter 11" descr="Ein Bild, das Text, Visitenkarte enthält.&#10;&#10;Automatisch generierte Beschreibung">
            <a:extLst>
              <a:ext uri="{FF2B5EF4-FFF2-40B4-BE49-F238E27FC236}">
                <a16:creationId xmlns:a16="http://schemas.microsoft.com/office/drawing/2014/main" id="{459EA3D4-99E2-4BEC-423C-197353B6527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0602336"/>
      </p:ext>
    </p:extLst>
  </p:cSld>
  <p:clrMapOvr>
    <a:masterClrMapping/>
  </p:clrMapOvr>
</p:sld>
</file>

<file path=ppt/theme/theme1.xml><?xml version="1.0" encoding="utf-8"?>
<a:theme xmlns:a="http://schemas.openxmlformats.org/drawingml/2006/main" name="Osteology Foundation">
  <a:themeElements>
    <a:clrScheme name="Osteology Foundation">
      <a:dk1>
        <a:srgbClr val="000000"/>
      </a:dk1>
      <a:lt1>
        <a:srgbClr val="FFFFFF"/>
      </a:lt1>
      <a:dk2>
        <a:srgbClr val="0048BC"/>
      </a:dk2>
      <a:lt2>
        <a:srgbClr val="E3DEDA"/>
      </a:lt2>
      <a:accent1>
        <a:srgbClr val="0048BC"/>
      </a:accent1>
      <a:accent2>
        <a:srgbClr val="00AAFF"/>
      </a:accent2>
      <a:accent3>
        <a:srgbClr val="AD6BF7"/>
      </a:accent3>
      <a:accent4>
        <a:srgbClr val="E60064"/>
      </a:accent4>
      <a:accent5>
        <a:srgbClr val="A71680"/>
      </a:accent5>
      <a:accent6>
        <a:srgbClr val="00ACA9"/>
      </a:accent6>
      <a:hlink>
        <a:srgbClr val="AD6BFF"/>
      </a:hlink>
      <a:folHlink>
        <a:srgbClr val="0048B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 IOS PPT 16 9" id="{B330D010-118A-449A-AA5B-7F1B00295C0B}" vid="{61862EEE-9C75-4D25-AD16-790AAECA353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88AF2D2AC316468DCAE041FD870719" ma:contentTypeVersion="15" ma:contentTypeDescription="Create a new document." ma:contentTypeScope="" ma:versionID="6cf468618701316a25a76bfe556e7d03">
  <xsd:schema xmlns:xsd="http://www.w3.org/2001/XMLSchema" xmlns:xs="http://www.w3.org/2001/XMLSchema" xmlns:p="http://schemas.microsoft.com/office/2006/metadata/properties" xmlns:ns2="6b8e15bb-3aa1-4828-9602-4aa6478557a1" xmlns:ns3="e7243e7a-ca7c-4c14-bddd-44078da0b042" targetNamespace="http://schemas.microsoft.com/office/2006/metadata/properties" ma:root="true" ma:fieldsID="79003ba1ba7e4ac79f93a9558e8e0d5d" ns2:_="" ns3:_="">
    <xsd:import namespace="6b8e15bb-3aa1-4828-9602-4aa6478557a1"/>
    <xsd:import namespace="e7243e7a-ca7c-4c14-bddd-44078da0b0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8e15bb-3aa1-4828-9602-4aa6478557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0cfa220-d02f-4165-8b82-77f5762f8e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243e7a-ca7c-4c14-bddd-44078da0b04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1e5e6870-e009-41b8-801e-3a31666f13ff}" ma:internalName="TaxCatchAll" ma:showField="CatchAllData" ma:web="e7243e7a-ca7c-4c14-bddd-44078da0b0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7243e7a-ca7c-4c14-bddd-44078da0b042" xsi:nil="true"/>
    <lcf76f155ced4ddcb4097134ff3c332f xmlns="6b8e15bb-3aa1-4828-9602-4aa6478557a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9C5A25-1038-44ED-ACCB-5BD5AD0C07B8}"/>
</file>

<file path=customXml/itemProps2.xml><?xml version="1.0" encoding="utf-8"?>
<ds:datastoreItem xmlns:ds="http://schemas.openxmlformats.org/officeDocument/2006/customXml" ds:itemID="{77CCB51A-46FF-4884-A131-E47DD6D74907}">
  <ds:schemaRefs>
    <ds:schemaRef ds:uri="http://schemas.microsoft.com/office/2006/metadata/properties"/>
    <ds:schemaRef ds:uri="http://schemas.microsoft.com/office/infopath/2007/PartnerControls"/>
    <ds:schemaRef ds:uri="bc24777f-78b6-4f3c-a73a-d5fa08e4d537"/>
    <ds:schemaRef ds:uri="c9077d15-72ed-4fec-bcfe-3472729e9195"/>
    <ds:schemaRef ds:uri="e7243e7a-ca7c-4c14-bddd-44078da0b042"/>
    <ds:schemaRef ds:uri="6b8e15bb-3aa1-4828-9602-4aa6478557a1"/>
    <ds:schemaRef ds:uri="0d9559e6-a5a6-415f-b160-97589eefef8e"/>
    <ds:schemaRef ds:uri="b51d4c68-da67-4db6-bfdd-6e71d16db13b"/>
  </ds:schemaRefs>
</ds:datastoreItem>
</file>

<file path=customXml/itemProps3.xml><?xml version="1.0" encoding="utf-8"?>
<ds:datastoreItem xmlns:ds="http://schemas.openxmlformats.org/officeDocument/2006/customXml" ds:itemID="{80A9DA8D-F4F5-46BE-A98D-729C691E84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 IOS PPT 16 9</Template>
  <TotalTime>0</TotalTime>
  <Words>504</Words>
  <Application>Microsoft Office PowerPoint</Application>
  <PresentationFormat>Widescreen</PresentationFormat>
  <Paragraphs>112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Symbol</vt:lpstr>
      <vt:lpstr>System Font Regular</vt:lpstr>
      <vt:lpstr>Osteology Foundation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Lorem ipsum dolor sit amet</vt:lpstr>
      <vt:lpstr>Lorem ipsum dolor sit amet</vt:lpstr>
      <vt:lpstr>Lorem ipsum dolor sit amet</vt:lpstr>
      <vt:lpstr>Lorem ipsum dolor sit amet</vt:lpstr>
      <vt:lpstr>Lorem ipsum dolor sit amet, consetetur sadipscing elitr, sed diam nonumy eirmod tempor </vt:lpstr>
      <vt:lpstr>Lorem ipsum dolor sit amet</vt:lpstr>
      <vt:lpstr>Lorem ipsum dolor sit amet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Daniel Straub</dc:creator>
  <cp:keywords/>
  <dc:description/>
  <cp:lastModifiedBy>Daniel Straub</cp:lastModifiedBy>
  <cp:revision>1</cp:revision>
  <dcterms:created xsi:type="dcterms:W3CDTF">2025-03-21T07:55:52Z</dcterms:created>
  <dcterms:modified xsi:type="dcterms:W3CDTF">2025-03-21T07:56:11Z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bel">
    <vt:i4>0</vt:i4>
  </property>
  <property fmtid="{D5CDD505-2E9C-101B-9397-08002B2CF9AE}" pid="3" name="ContentTypeId">
    <vt:lpwstr>0x0101009088AF2D2AC316468DCAE041FD870719</vt:lpwstr>
  </property>
</Properties>
</file>